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22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18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91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66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90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3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2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73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82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36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7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02DF-FF0D-4F90-A0E3-AC8E1E0A2BD9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E2A69-45D9-4E2B-BA02-35EDB2590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1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2" y="842570"/>
            <a:ext cx="1830001" cy="77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7486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Салия Сагитовна Гараева</dc:creator>
  <cp:lastModifiedBy>Салия Сагитовна Гараева</cp:lastModifiedBy>
  <cp:revision>3</cp:revision>
  <dcterms:created xsi:type="dcterms:W3CDTF">2024-04-16T03:30:37Z</dcterms:created>
  <dcterms:modified xsi:type="dcterms:W3CDTF">2024-04-16T03:33:24Z</dcterms:modified>
</cp:coreProperties>
</file>